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DC810-CE15-9441-9B51-14B24246C7CD}" v="1" dt="2018-12-21T07:51:5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9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5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9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2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5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83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0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71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83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4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6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FD0B-9341-6C41-9F3A-5729D17D432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B6649D-0E1B-8F4B-B08E-040C597954AC}" type="slidenum">
              <a:rPr lang="fr-FR" smtClean="0"/>
              <a:t>‹nr.›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2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93EC6A-1DFF-124B-B5CE-D69260AF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300" dirty="0" err="1"/>
              <a:t>Middelbaar</a:t>
            </a:r>
            <a:r>
              <a:rPr lang="en-US" sz="3300" dirty="0"/>
              <a:t> </a:t>
            </a:r>
            <a:r>
              <a:rPr lang="en-US" sz="3300" dirty="0" err="1"/>
              <a:t>Klas</a:t>
            </a:r>
            <a:r>
              <a:rPr lang="en-US" sz="3300" dirty="0"/>
              <a:t> </a:t>
            </a:r>
            <a:r>
              <a:rPr lang="en-US" sz="3300" dirty="0" err="1"/>
              <a:t>foto</a:t>
            </a:r>
            <a:endParaRPr lang="en-US" sz="33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Tijdelijke aanduiding voor inhoud 16" descr="Afbeelding met binnen, vloer, muur, tafel&#10;&#10;&#10;&#10;Automatisch gegenereerde beschrijving">
            <a:extLst>
              <a:ext uri="{FF2B5EF4-FFF2-40B4-BE49-F238E27FC236}">
                <a16:creationId xmlns:a16="http://schemas.microsoft.com/office/drawing/2014/main" id="{6E0EC97F-C3B7-8041-9564-01941A386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285" r="-1" b="13712"/>
          <a:stretch/>
        </p:blipFill>
        <p:spPr>
          <a:xfrm>
            <a:off x="4618374" y="1282307"/>
            <a:ext cx="6282919" cy="35342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2325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Macintosh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Galerie</vt:lpstr>
      <vt:lpstr>Middelbaar Klas foto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Middelbaar Klas foto</dc:title>
  <dc:creator>Anouk Frederix</dc:creator>
  <cp:lastModifiedBy>Anouk Frederix</cp:lastModifiedBy>
  <cp:revision>1</cp:revision>
  <dcterms:created xsi:type="dcterms:W3CDTF">2018-12-21T07:52:08Z</dcterms:created>
  <dcterms:modified xsi:type="dcterms:W3CDTF">2018-12-21T07:52:24Z</dcterms:modified>
</cp:coreProperties>
</file>