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55091-F965-EC46-8746-E8C65413F7C7}" v="2" dt="2018-12-21T07:57:26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29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ouk Frederix" userId="4fc33774-daad-46b2-9db1-db4fb4a789c3" providerId="ADAL" clId="{D7C55091-F965-EC46-8746-E8C65413F7C7}"/>
    <pc:docChg chg="custSel mod delSld modSld">
      <pc:chgData name="Anouk Frederix" userId="4fc33774-daad-46b2-9db1-db4fb4a789c3" providerId="ADAL" clId="{D7C55091-F965-EC46-8746-E8C65413F7C7}" dt="2018-12-21T07:58:04.950" v="14" actId="122"/>
      <pc:docMkLst>
        <pc:docMk/>
      </pc:docMkLst>
      <pc:sldChg chg="addSp delSp modSp delDesignElem">
        <pc:chgData name="Anouk Frederix" userId="4fc33774-daad-46b2-9db1-db4fb4a789c3" providerId="ADAL" clId="{D7C55091-F965-EC46-8746-E8C65413F7C7}" dt="2018-12-21T07:58:04.950" v="14" actId="122"/>
        <pc:sldMkLst>
          <pc:docMk/>
          <pc:sldMk cId="1954634726" sldId="258"/>
        </pc:sldMkLst>
        <pc:spChg chg="mod">
          <ac:chgData name="Anouk Frederix" userId="4fc33774-daad-46b2-9db1-db4fb4a789c3" providerId="ADAL" clId="{D7C55091-F965-EC46-8746-E8C65413F7C7}" dt="2018-12-21T07:58:04.950" v="14" actId="122"/>
          <ac:spMkLst>
            <pc:docMk/>
            <pc:sldMk cId="1954634726" sldId="258"/>
            <ac:spMk id="2" creationId="{4D1095D7-6C5D-4943-8CA3-EA449595A3E6}"/>
          </ac:spMkLst>
        </pc:spChg>
        <pc:spChg chg="add">
          <ac:chgData name="Anouk Frederix" userId="4fc33774-daad-46b2-9db1-db4fb4a789c3" providerId="ADAL" clId="{D7C55091-F965-EC46-8746-E8C65413F7C7}" dt="2018-12-21T07:57:40.156" v="3" actId="26606"/>
          <ac:spMkLst>
            <pc:docMk/>
            <pc:sldMk cId="1954634726" sldId="258"/>
            <ac:spMk id="26" creationId="{1CE580D1-F917-4567-AFB4-99AA9B52ADF0}"/>
          </ac:spMkLst>
        </pc:spChg>
        <pc:spChg chg="add">
          <ac:chgData name="Anouk Frederix" userId="4fc33774-daad-46b2-9db1-db4fb4a789c3" providerId="ADAL" clId="{D7C55091-F965-EC46-8746-E8C65413F7C7}" dt="2018-12-21T07:57:40.156" v="3" actId="26606"/>
          <ac:spMkLst>
            <pc:docMk/>
            <pc:sldMk cId="1954634726" sldId="258"/>
            <ac:spMk id="34" creationId="{EC17D08F-2133-44A9-B28C-CB29928FA8D9}"/>
          </ac:spMkLst>
        </pc:spChg>
        <pc:spChg chg="add">
          <ac:chgData name="Anouk Frederix" userId="4fc33774-daad-46b2-9db1-db4fb4a789c3" providerId="ADAL" clId="{D7C55091-F965-EC46-8746-E8C65413F7C7}" dt="2018-12-21T07:57:40.156" v="3" actId="26606"/>
          <ac:spMkLst>
            <pc:docMk/>
            <pc:sldMk cId="1954634726" sldId="258"/>
            <ac:spMk id="36" creationId="{0CC36881-E309-4C41-8B5B-203AADC15FF6}"/>
          </ac:spMkLst>
        </pc:spChg>
        <pc:spChg chg="del">
          <ac:chgData name="Anouk Frederix" userId="4fc33774-daad-46b2-9db1-db4fb4a789c3" providerId="ADAL" clId="{D7C55091-F965-EC46-8746-E8C65413F7C7}" dt="2018-12-21T07:57:20.425" v="2"/>
          <ac:spMkLst>
            <pc:docMk/>
            <pc:sldMk cId="1954634726" sldId="258"/>
            <ac:spMk id="95" creationId="{C63C853E-3842-4594-86A9-051FFAF4D343}"/>
          </ac:spMkLst>
        </pc:spChg>
        <pc:spChg chg="del">
          <ac:chgData name="Anouk Frederix" userId="4fc33774-daad-46b2-9db1-db4fb4a789c3" providerId="ADAL" clId="{D7C55091-F965-EC46-8746-E8C65413F7C7}" dt="2018-12-21T07:57:20.425" v="2"/>
          <ac:spMkLst>
            <pc:docMk/>
            <pc:sldMk cId="1954634726" sldId="258"/>
            <ac:spMk id="103" creationId="{95633E59-CFCD-4CB3-AB4B-F13B8BA438DA}"/>
          </ac:spMkLst>
        </pc:spChg>
        <pc:grpChg chg="add">
          <ac:chgData name="Anouk Frederix" userId="4fc33774-daad-46b2-9db1-db4fb4a789c3" providerId="ADAL" clId="{D7C55091-F965-EC46-8746-E8C65413F7C7}" dt="2018-12-21T07:57:40.156" v="3" actId="26606"/>
          <ac:grpSpMkLst>
            <pc:docMk/>
            <pc:sldMk cId="1954634726" sldId="258"/>
            <ac:grpSpMk id="40" creationId="{AED92372-F778-4E96-9E90-4E63BAF3CAD3}"/>
          </ac:grpSpMkLst>
        </pc:grpChg>
        <pc:picChg chg="mod ord">
          <ac:chgData name="Anouk Frederix" userId="4fc33774-daad-46b2-9db1-db4fb4a789c3" providerId="ADAL" clId="{D7C55091-F965-EC46-8746-E8C65413F7C7}" dt="2018-12-21T07:57:40.156" v="3" actId="26606"/>
          <ac:picMkLst>
            <pc:docMk/>
            <pc:sldMk cId="1954634726" sldId="258"/>
            <ac:picMk id="21" creationId="{70C7F422-F27E-BA45-BE09-7E122A9C89C8}"/>
          </ac:picMkLst>
        </pc:picChg>
        <pc:picChg chg="add">
          <ac:chgData name="Anouk Frederix" userId="4fc33774-daad-46b2-9db1-db4fb4a789c3" providerId="ADAL" clId="{D7C55091-F965-EC46-8746-E8C65413F7C7}" dt="2018-12-21T07:57:40.156" v="3" actId="26606"/>
          <ac:picMkLst>
            <pc:docMk/>
            <pc:sldMk cId="1954634726" sldId="258"/>
            <ac:picMk id="28" creationId="{1F5620B8-A2D8-4568-B566-F0453A0D9167}"/>
          </ac:picMkLst>
        </pc:picChg>
        <pc:picChg chg="add">
          <ac:chgData name="Anouk Frederix" userId="4fc33774-daad-46b2-9db1-db4fb4a789c3" providerId="ADAL" clId="{D7C55091-F965-EC46-8746-E8C65413F7C7}" dt="2018-12-21T07:57:40.156" v="3" actId="26606"/>
          <ac:picMkLst>
            <pc:docMk/>
            <pc:sldMk cId="1954634726" sldId="258"/>
            <ac:picMk id="44" creationId="{4B61EBEC-D0CA-456C-98A6-EDA1AC9FB0D6}"/>
          </ac:picMkLst>
        </pc:picChg>
        <pc:picChg chg="del">
          <ac:chgData name="Anouk Frederix" userId="4fc33774-daad-46b2-9db1-db4fb4a789c3" providerId="ADAL" clId="{D7C55091-F965-EC46-8746-E8C65413F7C7}" dt="2018-12-21T07:57:20.425" v="2"/>
          <ac:picMkLst>
            <pc:docMk/>
            <pc:sldMk cId="1954634726" sldId="258"/>
            <ac:picMk id="97" creationId="{B591CDC5-6B61-4116-B3B5-0FF42B6E606D}"/>
          </ac:picMkLst>
        </pc:picChg>
        <pc:cxnChg chg="add">
          <ac:chgData name="Anouk Frederix" userId="4fc33774-daad-46b2-9db1-db4fb4a789c3" providerId="ADAL" clId="{D7C55091-F965-EC46-8746-E8C65413F7C7}" dt="2018-12-21T07:57:40.156" v="3" actId="26606"/>
          <ac:cxnSpMkLst>
            <pc:docMk/>
            <pc:sldMk cId="1954634726" sldId="258"/>
            <ac:cxnSpMk id="30" creationId="{1C7D2BA4-4B7A-4596-8BCC-5CF715423894}"/>
          </ac:cxnSpMkLst>
        </pc:cxnChg>
        <pc:cxnChg chg="add">
          <ac:chgData name="Anouk Frederix" userId="4fc33774-daad-46b2-9db1-db4fb4a789c3" providerId="ADAL" clId="{D7C55091-F965-EC46-8746-E8C65413F7C7}" dt="2018-12-21T07:57:40.156" v="3" actId="26606"/>
          <ac:cxnSpMkLst>
            <pc:docMk/>
            <pc:sldMk cId="1954634726" sldId="258"/>
            <ac:cxnSpMk id="32" creationId="{4977F1E1-2B6F-4BB6-899F-67D8764D83C5}"/>
          </ac:cxnSpMkLst>
        </pc:cxnChg>
        <pc:cxnChg chg="add">
          <ac:chgData name="Anouk Frederix" userId="4fc33774-daad-46b2-9db1-db4fb4a789c3" providerId="ADAL" clId="{D7C55091-F965-EC46-8746-E8C65413F7C7}" dt="2018-12-21T07:57:40.156" v="3" actId="26606"/>
          <ac:cxnSpMkLst>
            <pc:docMk/>
            <pc:sldMk cId="1954634726" sldId="258"/>
            <ac:cxnSpMk id="38" creationId="{84F2C6A8-7D46-49EA-860B-0F0B0208436C}"/>
          </ac:cxnSpMkLst>
        </pc:cxnChg>
        <pc:cxnChg chg="add">
          <ac:chgData name="Anouk Frederix" userId="4fc33774-daad-46b2-9db1-db4fb4a789c3" providerId="ADAL" clId="{D7C55091-F965-EC46-8746-E8C65413F7C7}" dt="2018-12-21T07:57:40.156" v="3" actId="26606"/>
          <ac:cxnSpMkLst>
            <pc:docMk/>
            <pc:sldMk cId="1954634726" sldId="258"/>
            <ac:cxnSpMk id="46" creationId="{718A71EB-D327-4458-85FB-26336B2BA01B}"/>
          </ac:cxnSpMkLst>
        </pc:cxnChg>
        <pc:cxnChg chg="del">
          <ac:chgData name="Anouk Frederix" userId="4fc33774-daad-46b2-9db1-db4fb4a789c3" providerId="ADAL" clId="{D7C55091-F965-EC46-8746-E8C65413F7C7}" dt="2018-12-21T07:57:20.425" v="2"/>
          <ac:cxnSpMkLst>
            <pc:docMk/>
            <pc:sldMk cId="1954634726" sldId="258"/>
            <ac:cxnSpMk id="99" creationId="{25B08984-5BEB-422F-A364-2B41E6A516EB}"/>
          </ac:cxnSpMkLst>
        </pc:cxnChg>
        <pc:cxnChg chg="del">
          <ac:chgData name="Anouk Frederix" userId="4fc33774-daad-46b2-9db1-db4fb4a789c3" providerId="ADAL" clId="{D7C55091-F965-EC46-8746-E8C65413F7C7}" dt="2018-12-21T07:57:20.425" v="2"/>
          <ac:cxnSpMkLst>
            <pc:docMk/>
            <pc:sldMk cId="1954634726" sldId="258"/>
            <ac:cxnSpMk id="101" creationId="{A8F413B1-54E0-4B16-92AB-1CC5C7D645BC}"/>
          </ac:cxnSpMkLst>
        </pc:cxnChg>
        <pc:cxnChg chg="del">
          <ac:chgData name="Anouk Frederix" userId="4fc33774-daad-46b2-9db1-db4fb4a789c3" providerId="ADAL" clId="{D7C55091-F965-EC46-8746-E8C65413F7C7}" dt="2018-12-21T07:57:20.425" v="2"/>
          <ac:cxnSpMkLst>
            <pc:docMk/>
            <pc:sldMk cId="1954634726" sldId="258"/>
            <ac:cxnSpMk id="105" creationId="{7FFB1710-F59A-4B72-91E4-53C2300B705D}"/>
          </ac:cxnSpMkLst>
        </pc:cxnChg>
      </pc:sldChg>
      <pc:sldChg chg="del">
        <pc:chgData name="Anouk Frederix" userId="4fc33774-daad-46b2-9db1-db4fb4a789c3" providerId="ADAL" clId="{D7C55091-F965-EC46-8746-E8C65413F7C7}" dt="2018-12-21T07:57:12.065" v="0" actId="2696"/>
        <pc:sldMkLst>
          <pc:docMk/>
          <pc:sldMk cId="1171122506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33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5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3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1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87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31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0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3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66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12/21/18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89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1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1095D7-6C5D-4943-8CA3-EA449595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/>
              <a:t>Lager</a:t>
            </a:r>
            <a:br>
              <a:rPr lang="en-US" sz="3600" dirty="0"/>
            </a:br>
            <a:r>
              <a:rPr lang="en-US" sz="3600" dirty="0" err="1"/>
              <a:t>Klas</a:t>
            </a:r>
            <a:r>
              <a:rPr lang="en-US" sz="3600" dirty="0"/>
              <a:t> </a:t>
            </a:r>
            <a:r>
              <a:rPr lang="en-US" sz="3600" dirty="0" err="1"/>
              <a:t>foto</a:t>
            </a:r>
            <a:r>
              <a:rPr lang="en-US" sz="3600" dirty="0"/>
              <a:t>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Afbeelding 20" descr="Afbeelding met binnen, vloer, persoon, muur&#10;&#10;&#10;&#10;Automatisch gegenereerde beschrijving">
            <a:extLst>
              <a:ext uri="{FF2B5EF4-FFF2-40B4-BE49-F238E27FC236}">
                <a16:creationId xmlns:a16="http://schemas.microsoft.com/office/drawing/2014/main" id="{70C7F422-F27E-BA45-BE09-7E122A9C8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07" r="-2" b="7646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63472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Macintosh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Galerie</vt:lpstr>
      <vt:lpstr>Lager Klas foto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Lager Klas foto </dc:title>
  <dc:creator>Anouk Frederix</dc:creator>
  <cp:lastModifiedBy>Anouk Frederix</cp:lastModifiedBy>
  <cp:revision>1</cp:revision>
  <dcterms:created xsi:type="dcterms:W3CDTF">2018-12-21T07:57:40Z</dcterms:created>
  <dcterms:modified xsi:type="dcterms:W3CDTF">2018-12-21T07:58:14Z</dcterms:modified>
</cp:coreProperties>
</file>